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66" d="100"/>
          <a:sy n="66" d="100"/>
        </p:scale>
        <p:origin x="246" y="-78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40" y="2736726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общественной территории в м.р. Сергиевский Самарской области: с.Сергиевск,  зона отдыха «Островок влюблённых» -1 этап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52240" y="4896966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0981433" y="4896966"/>
            <a:ext cx="1013006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981433" y="8473960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64" y="6381289"/>
            <a:ext cx="4152906" cy="4966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77898" y="11704666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Условные обозначения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2" y="12276170"/>
            <a:ext cx="573562" cy="40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 rot="10800000" flipV="1">
            <a:off x="1620774" y="13583378"/>
            <a:ext cx="1221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Арка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5" cstate="print"/>
          <a:srcRect l="45422" t="8503" r="19154" b="12575"/>
          <a:stretch>
            <a:fillRect/>
          </a:stretch>
        </p:blipFill>
        <p:spPr bwMode="auto">
          <a:xfrm>
            <a:off x="5148784" y="5329014"/>
            <a:ext cx="5400600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 l="15290" t="15661" r="30818" b="18931"/>
          <a:stretch>
            <a:fillRect/>
          </a:stretch>
        </p:blipFill>
        <p:spPr bwMode="auto">
          <a:xfrm>
            <a:off x="12133560" y="9361462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 rot="2085965">
            <a:off x="569800" y="8122684"/>
            <a:ext cx="3924000" cy="140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Арка 26"/>
          <p:cNvSpPr/>
          <p:nvPr/>
        </p:nvSpPr>
        <p:spPr>
          <a:xfrm>
            <a:off x="3492600" y="8065318"/>
            <a:ext cx="648072" cy="3456384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828304" y="7561262"/>
            <a:ext cx="612000" cy="1440000"/>
          </a:xfrm>
          <a:prstGeom prst="blockArc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Арка 28"/>
          <p:cNvSpPr/>
          <p:nvPr/>
        </p:nvSpPr>
        <p:spPr>
          <a:xfrm>
            <a:off x="2196456" y="7561262"/>
            <a:ext cx="612000" cy="1872048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>
            <a:off x="1116336" y="7201222"/>
            <a:ext cx="648000" cy="2016000"/>
          </a:xfrm>
          <a:prstGeom prst="blockArc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Арка 38"/>
          <p:cNvSpPr/>
          <p:nvPr/>
        </p:nvSpPr>
        <p:spPr>
          <a:xfrm>
            <a:off x="3132560" y="8569374"/>
            <a:ext cx="612000" cy="1808424"/>
          </a:xfrm>
          <a:prstGeom prst="blockArc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Арка 39"/>
          <p:cNvSpPr/>
          <p:nvPr/>
        </p:nvSpPr>
        <p:spPr>
          <a:xfrm>
            <a:off x="2484488" y="7201222"/>
            <a:ext cx="648000" cy="2592064"/>
          </a:xfrm>
          <a:prstGeom prst="blockArc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Арка 54"/>
          <p:cNvSpPr/>
          <p:nvPr/>
        </p:nvSpPr>
        <p:spPr>
          <a:xfrm>
            <a:off x="684288" y="13177886"/>
            <a:ext cx="432048" cy="1368152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Рисунок 45" descr="Островок влюбленных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9504" y="5473030"/>
            <a:ext cx="3528392" cy="2646294"/>
          </a:xfrm>
          <a:prstGeom prst="rect">
            <a:avLst/>
          </a:prstGeom>
        </p:spPr>
      </p:pic>
      <p:pic>
        <p:nvPicPr>
          <p:cNvPr id="47" name="Рисунок 46" descr="Островок влюбленных (2).jpg"/>
          <p:cNvPicPr>
            <a:picLocks noChangeAspect="1"/>
          </p:cNvPicPr>
          <p:nvPr/>
        </p:nvPicPr>
        <p:blipFill>
          <a:blip r:embed="rId8" cstate="print"/>
          <a:srcRect t="6978" r="2314" b="6966"/>
          <a:stretch>
            <a:fillRect/>
          </a:stretch>
        </p:blipFill>
        <p:spPr>
          <a:xfrm>
            <a:off x="15949984" y="5112990"/>
            <a:ext cx="4467888" cy="2952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76776" y="13177886"/>
            <a:ext cx="1230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Утверждаю</a:t>
            </a:r>
            <a:endParaRPr lang="ru-RU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6660952" y="13177886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Глава сельского поселения Сергиевск муниципального района Сергиевский  Самарской области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692400" y="12385798"/>
            <a:ext cx="1457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Тротуарная плитка</a:t>
            </a:r>
            <a:endParaRPr lang="ru-RU" sz="1100" dirty="0"/>
          </a:p>
        </p:txBody>
      </p:sp>
      <p:sp>
        <p:nvSpPr>
          <p:cNvPr id="33" name="TextBox 1"/>
          <p:cNvSpPr txBox="1"/>
          <p:nvPr/>
        </p:nvSpPr>
        <p:spPr>
          <a:xfrm>
            <a:off x="15481032" y="2161083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6828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3656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0484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3133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41416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09699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77982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46265" algn="l" defTabSz="233656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pPr algn="r"/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    от     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70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1082</cp:revision>
  <cp:lastPrinted>2021-04-19T12:26:04Z</cp:lastPrinted>
  <dcterms:created xsi:type="dcterms:W3CDTF">2021-04-07T06:48:32Z</dcterms:created>
  <dcterms:modified xsi:type="dcterms:W3CDTF">2024-02-01T12:53:38Z</dcterms:modified>
</cp:coreProperties>
</file>